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0" r:id="rId3"/>
    <p:sldId id="271" r:id="rId4"/>
    <p:sldId id="273" r:id="rId5"/>
    <p:sldId id="275" r:id="rId6"/>
    <p:sldId id="274" r:id="rId7"/>
    <p:sldId id="276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00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napToGrid="0">
      <p:cViewPr varScale="1">
        <p:scale>
          <a:sx n="80" d="100"/>
          <a:sy n="80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125901-F373-4333-A06A-23FF81798A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74CC5-13A2-4C0F-82BC-045B61A2F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447964"/>
            <a:ext cx="10515600" cy="1193800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6C36-9DA2-40CC-8FBA-AE8845D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6266" y="6460467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201E1EC-1BB1-46C0-90B0-8F93F23A43B6}" type="datetimeFigureOut">
              <a:rPr lang="en-US" smtClean="0"/>
              <a:pPr/>
              <a:t>3/25/2018</a:t>
            </a:fld>
            <a:r>
              <a:rPr lang="en-US" dirty="0"/>
              <a:t>   </a:t>
            </a:r>
            <a:fld id="{63592A8B-9DCB-492E-A528-13E7C871C0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DA2470-6C6C-4434-BB4A-1628A252F162}"/>
              </a:ext>
            </a:extLst>
          </p:cNvPr>
          <p:cNvSpPr/>
          <p:nvPr userDrawn="1"/>
        </p:nvSpPr>
        <p:spPr>
          <a:xfrm>
            <a:off x="6096000" y="6170426"/>
            <a:ext cx="5920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monitor human motion to harness human kinetic energy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61B0C4-57D9-4F76-A719-229697F8C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34" y="1931805"/>
            <a:ext cx="10515600" cy="37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D651EB-EE87-4037-834F-3BCFC0D28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" y="5978850"/>
            <a:ext cx="1447387" cy="4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F86-C3FB-4F8F-BE52-53E60D3B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A8CDC-E612-4296-ACDA-1A8D62A39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DB0F-10B5-4690-8638-A54E65E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5B533-A862-4BFB-A7A2-80312A9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0591A-3C15-454A-84EC-6ECA96B1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9BE3C-5C19-42BD-84BB-A4893B8B9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9DCFF-2A8E-4BCA-825C-74D2E075F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219B4-256D-4473-9704-17EA72CE7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A9D67-9811-4FB0-BF63-5E42BEED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C0D-CF99-458F-ABCB-C63BE011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6CE6-0142-4D20-829E-B9F811EB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E4C2-67D4-4B88-BC66-CE89B4F88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85ADB-3696-46E9-AB62-1BDE590E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3EEF-0B6E-4367-A31E-768474C3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20518-EAF0-4A57-BDBC-5F4DD351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0F25-C4F3-4634-A3F4-3D5941A4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2530D-6F27-43FD-BFB4-F0B6E21AD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C0B5E-40FE-42DD-9709-52817C46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818F5-EF6A-4612-A937-BBBF0A04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57B1-322A-4B68-AF03-07A288E9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8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848F-D453-41A7-93B2-1D999B52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1C58-406E-4702-B436-65E9A0824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0E3D-EC5B-4B4D-96C5-B00CE1E28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6929-6CF8-4FC8-A9D7-65CF34B2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5D7A6-0CD7-4B04-B75A-20A74E86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6DAEB-F71C-4B53-A137-974C63FC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1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216A-0A2F-4125-B0C1-CA5E523C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B095-6F20-439D-A230-77040E46B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9FA0B-ABF4-4F47-A610-6A2EF706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6CAC0-944A-4A2B-A546-46E2B5BA0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C7610-1463-4313-99F2-32CF140FC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3D76B-126C-4E58-83B0-4223934A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F2DD7-BDEE-43FD-9791-B5575216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B5B54-36E6-4AF9-86A5-700D5454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8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B5B4-922F-494D-9C3E-169E6232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3CC42-385E-43AD-B922-49012FF0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EBDB-DE14-4BE2-BBE4-B41ECF97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CEBC7-CE41-4A9B-B04A-5AB4245C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8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7598D-7BCD-4810-A6D9-0FE64E1E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574E4-CA87-4B78-B688-11EEA4987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9A3DF-CEFC-434D-B239-116C83D2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3C88-F541-462E-BE4D-171E68C6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ACED-FB4B-4B60-AEB7-3EC5F56C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EBA56-4F03-4BD8-BF8A-2AED0CBA5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90C59-06BC-4875-9E01-9E261EE5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CA520-F01D-4177-80CA-9E110334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8B60-08E7-4AC5-8ABA-621439A2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3CFD-EE76-4D70-AE0F-BD616A94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76C8C7-CCEC-408C-B128-53FED2CEB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AF5BC-730F-487A-A9A4-D676FD7C1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C2E67-80FF-4383-85E0-F5382FFD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067CB-4EF9-45B3-AA85-9314D123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11933-A2B3-4DBF-AF22-07667238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1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58620-A680-4037-A8A5-790A7215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4CB79-07E7-4C95-9345-E300D3A0D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E4FD-7965-422C-8876-55403F964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1E1EC-1BB1-46C0-90B0-8F93F23A43B6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46795-1B3D-49DD-8A65-18477CA1C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2ED2-0348-4BCF-864E-6CDF67927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2A8B-9DCB-492E-A528-13E7C871C0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8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54A7E4-22A2-44EF-8E13-22BCF5603513}"/>
              </a:ext>
            </a:extLst>
          </p:cNvPr>
          <p:cNvSpPr/>
          <p:nvPr/>
        </p:nvSpPr>
        <p:spPr>
          <a:xfrm>
            <a:off x="135250" y="-1633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94FAA-7F39-4D4E-A6D4-55E86E6B1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95" y="624417"/>
            <a:ext cx="3200531" cy="2540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8CE0D-0E75-4E4B-A226-C18CF1320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27" y="2646484"/>
            <a:ext cx="3748001" cy="2494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62BBDF-CCF6-4406-87B8-81E9E8F83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02" y="684369"/>
            <a:ext cx="2466975" cy="1847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19A5B-3F33-434B-941B-E1D840137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32" y="569953"/>
            <a:ext cx="2762250" cy="1657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8E40F6-B863-4E87-AB0B-D25B7AD78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20" y="2892986"/>
            <a:ext cx="2590800" cy="1762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FAB498-44DC-4FF4-A88D-80CA0D62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1" y="2045696"/>
            <a:ext cx="3257261" cy="1762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CF9999-C8F7-4842-9BC2-969F51475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00" y="3485060"/>
            <a:ext cx="2466975" cy="1847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ED2F74-D9A9-47DA-ACD0-12AE5EE57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2" y="4366122"/>
            <a:ext cx="6224029" cy="1926340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2DA1C1C3-2D17-48E5-9F3F-D7C92066E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0598" y="5262888"/>
            <a:ext cx="336665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Sonja Ellicott – UX &amp; Design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Shelley Tennison – HW Dev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Hulaton – HW Dev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Catherine Karra – SW Dev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Sakshar Thakkar – SW Dev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Camila Morrison – Product Manager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0DE6726-5235-4546-B577-7A9FC135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674" y="5662997"/>
            <a:ext cx="14960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156692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95BC-2EF5-4D08-B899-ED32F8D3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19" y="557667"/>
            <a:ext cx="9144000" cy="18668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Human Motion Monitor for Kinetic Energy Generation</a:t>
            </a:r>
            <a:endParaRPr lang="en-US" sz="7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73108B-8344-4831-A52C-AB943648D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836" y="3667122"/>
            <a:ext cx="31578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</a:t>
            </a:r>
            <a:b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(kə-nět'ĭk, kī-) </a:t>
            </a:r>
            <a:b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adj.   </a:t>
            </a:r>
            <a:b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CC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Of, relating to, or produced by motion.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8D1BD0D-4343-44F1-8632-15A991C6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19" y="2479351"/>
            <a:ext cx="1083425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alibri" panose="020F0502020204030204" pitchFamily="34" charset="0"/>
              </a:rPr>
              <a:t>Sustainability Opportunity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Our world needs more sustainable energy generation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Humans move around all day long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Sensors capture motions and convert to energy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2EBA75-9BCD-46BD-80CE-D3FE92FD6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87" y="209128"/>
            <a:ext cx="2841502" cy="17049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B74192-4BA7-42D5-83F8-B311F3F58BB6}"/>
              </a:ext>
            </a:extLst>
          </p:cNvPr>
          <p:cNvSpPr/>
          <p:nvPr/>
        </p:nvSpPr>
        <p:spPr>
          <a:xfrm>
            <a:off x="10591138" y="1698967"/>
            <a:ext cx="1546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Guardian Text Sans Web"/>
              </a:rPr>
              <a:t>Photograph: Pavegen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08E81-E4EA-48F3-B9C9-C0FBA03961DD}"/>
              </a:ext>
            </a:extLst>
          </p:cNvPr>
          <p:cNvSpPr/>
          <p:nvPr/>
        </p:nvSpPr>
        <p:spPr>
          <a:xfrm>
            <a:off x="9170387" y="1963408"/>
            <a:ext cx="2841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smart tiles that capture the kinetic energy from pedestrians’ footsteps &amp; convert it into electricity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95BC-2EF5-4D08-B899-ED32F8D3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19" y="557667"/>
            <a:ext cx="9144000" cy="1205345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Solution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A12C8B0-FFF6-4422-B4A9-F3D8A30C2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45" y="1566952"/>
            <a:ext cx="10834254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Hand-held, portable measurement tool that captures kinetic energy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Use to identify highest ROI locations to create kinetic energy generation systems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A system designer can place unit in a gym, walkway, stairs to track amount of motion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Unit has screen for immediate feedback to designer after tracking timeframe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Data is sent to cloud database to hold results &amp; provide recommendations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B6E4A49-6BCE-4F27-B361-19ACB222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082" y="5317369"/>
            <a:ext cx="66515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alibri" panose="020F0502020204030204" pitchFamily="34" charset="0"/>
              </a:rPr>
              <a:t>Demo – Hardware &amp; Software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C572C-CFEF-4851-9A81-E2994464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4" y="224879"/>
            <a:ext cx="2917476" cy="2185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DFDEB-B804-4BDA-9B8C-386A86374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4" y="1714452"/>
            <a:ext cx="2404773" cy="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95BC-2EF5-4D08-B899-ED32F8D3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19" y="557667"/>
            <a:ext cx="9144000" cy="1205345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How              Works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E93C-2589-4A25-ACED-457C9526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6" y="782074"/>
            <a:ext cx="2444357" cy="756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1F5479-D123-4F4A-A681-992309EB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8" y="1632383"/>
            <a:ext cx="7659561" cy="4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8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EA4A2-D54B-4271-B03E-4884EDB1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2" y="182960"/>
            <a:ext cx="8407060" cy="59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44D539-CDF3-4F87-AB97-62179F1C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157803"/>
            <a:ext cx="8319974" cy="59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3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BB3D24-95C2-4CB3-9E08-FFA47970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9" y="213601"/>
            <a:ext cx="8190482" cy="58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95BC-2EF5-4D08-B899-ED32F8D3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19" y="557667"/>
            <a:ext cx="9144000" cy="1205345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Future Opportunities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E50044A-4659-409A-BD82-E11C9EE45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19" y="2320775"/>
            <a:ext cx="1083425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Calibri" panose="020F0502020204030204" pitchFamily="34" charset="0"/>
              </a:rPr>
              <a:t>Apply to other movements</a:t>
            </a:r>
            <a:endParaRPr lang="en-US" sz="24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9E706-D1D8-47AF-8F5C-D22C7F6C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83" y="1581127"/>
            <a:ext cx="2231206" cy="1484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39095-F387-424C-926B-9473599FD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89" y="3569283"/>
            <a:ext cx="2628900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992FB-E147-4EAD-91B0-95B54BF40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40" y="2026374"/>
            <a:ext cx="3019589" cy="21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0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158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Guardian Text Sans Web</vt:lpstr>
      <vt:lpstr>Times New Roman</vt:lpstr>
      <vt:lpstr>Office Theme</vt:lpstr>
      <vt:lpstr>PowerPoint Presentation</vt:lpstr>
      <vt:lpstr>Human Motion Monitor for Kinetic Energy Generation</vt:lpstr>
      <vt:lpstr>Solution</vt:lpstr>
      <vt:lpstr>How              Works  </vt:lpstr>
      <vt:lpstr>PowerPoint Presentation</vt:lpstr>
      <vt:lpstr>PowerPoint Presentation</vt:lpstr>
      <vt:lpstr>PowerPoint Presentation</vt:lpstr>
      <vt:lpstr>Future Opportunities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Camila Morrison</dc:creator>
  <cp:lastModifiedBy>Camila Morrison</cp:lastModifiedBy>
  <cp:revision>72</cp:revision>
  <dcterms:created xsi:type="dcterms:W3CDTF">2018-03-25T02:28:15Z</dcterms:created>
  <dcterms:modified xsi:type="dcterms:W3CDTF">2018-03-25T19:54:57Z</dcterms:modified>
</cp:coreProperties>
</file>